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0512" y="3181350"/>
            <a:ext cx="3990975" cy="495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709737"/>
            <a:ext cx="11934825" cy="343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333500"/>
            <a:ext cx="11896725" cy="4191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3508" y="1872762"/>
            <a:ext cx="45720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0670" y="4363916"/>
            <a:ext cx="45720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529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4870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51431" y="1617785"/>
            <a:ext cx="45720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66692" y="3640016"/>
            <a:ext cx="45720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64169" y="4501662"/>
            <a:ext cx="457200" cy="3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16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881321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2024-11-25T06:44:08Z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